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64F0-BB78-43E4-8729-6D5800C109A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10C-60D8-4731-8251-7FF4114FC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40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64F0-BB78-43E4-8729-6D5800C109A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10C-60D8-4731-8251-7FF4114FC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01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64F0-BB78-43E4-8729-6D5800C109A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10C-60D8-4731-8251-7FF4114FC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3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64F0-BB78-43E4-8729-6D5800C109A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10C-60D8-4731-8251-7FF4114FC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0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64F0-BB78-43E4-8729-6D5800C109A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10C-60D8-4731-8251-7FF4114FC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40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64F0-BB78-43E4-8729-6D5800C109A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10C-60D8-4731-8251-7FF4114FC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9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64F0-BB78-43E4-8729-6D5800C109A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10C-60D8-4731-8251-7FF4114FC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93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64F0-BB78-43E4-8729-6D5800C109A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10C-60D8-4731-8251-7FF4114FC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92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64F0-BB78-43E4-8729-6D5800C109A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10C-60D8-4731-8251-7FF4114FC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3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64F0-BB78-43E4-8729-6D5800C109A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10C-60D8-4731-8251-7FF4114FC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49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64F0-BB78-43E4-8729-6D5800C109A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10C-60D8-4731-8251-7FF4114FC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61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FE64F0-BB78-43E4-8729-6D5800C109A3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49F10C-60D8-4731-8251-7FF4114FC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72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7F6E31-D13D-AB28-E198-60D7A58AB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"/>
            <a:ext cx="12192000" cy="68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0AE8F-94B1-1C1D-754B-22AD6C495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2FA22D-8E7E-BFF9-B8DC-0EF30268B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"/>
            <a:ext cx="12192000" cy="68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66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Sean Strong VP Postgraduate</dc:creator>
  <cp:lastModifiedBy>Sean Strong VP Postgraduate</cp:lastModifiedBy>
  <cp:revision>1</cp:revision>
  <dcterms:created xsi:type="dcterms:W3CDTF">2026-02-04T12:01:02Z</dcterms:created>
  <dcterms:modified xsi:type="dcterms:W3CDTF">2026-02-04T12:09:36Z</dcterms:modified>
</cp:coreProperties>
</file>