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300" r:id="rId2"/>
    <p:sldId id="308" r:id="rId3"/>
    <p:sldId id="313" r:id="rId4"/>
    <p:sldId id="314" r:id="rId5"/>
    <p:sldId id="309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A8F"/>
    <a:srgbClr val="DB1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94694"/>
  </p:normalViewPr>
  <p:slideViewPr>
    <p:cSldViewPr snapToGrid="0">
      <p:cViewPr varScale="1">
        <p:scale>
          <a:sx n="106" d="100"/>
          <a:sy n="106" d="100"/>
        </p:scale>
        <p:origin x="72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27EB-7B44-3B41-A328-F7DEA357020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E983-A364-254B-9D64-774FC9038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4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7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RAECHEL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BE983-A364-254B-9D64-774FC9038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58AA-C056-884E-A96D-F273573CB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271C5-3F96-D143-AEB6-A557DCD5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C740C-0C73-4441-87F1-B4BEC306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A80D-2C95-3448-B557-20CBC3B7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4089A-32D4-134F-B934-EA80CFD8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2AF4-F636-6F40-A85F-265B6A3D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1CE37-B46F-8A4C-87F1-24B01AA4C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A8A43-17C4-2945-9807-CE770BE8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2A2A-533A-8F4C-8C6C-25430C66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8B77-1D4D-4049-BBE5-3831526B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6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5A02-46F6-6549-82A9-DFE3F7931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605C7-3407-A04E-9181-668547958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E193-96E2-A440-B5BF-EED71E30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58AA-0017-4842-BD34-CF9B809D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DA3A-78B3-7E48-8DA8-1D0D8052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AFEA-91B1-494A-B55E-D5726B6F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D776-0987-BD46-9B3F-02CB6C41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7AA32-FC1C-6C42-9AA5-3F40EBC0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785-072C-084D-B299-FF09EC99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04616-3C53-A144-8ED4-DA3C351A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4529-14A6-D741-875C-34CC6897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B3458-79B9-674E-8CF2-8133F74CF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34630-2645-194F-BD3A-B4195AEE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A779-98C7-1446-A8AA-94A6B401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DB90F-CF8D-0748-9658-5A19E61C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637E-347F-544E-A8D1-5D5BD199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D11C2-8A2A-7B49-877B-E882AA413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045FE-815B-FF4F-99B6-37CAAFAC0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D1CB4-DCC3-E743-8D4A-EFFF7BA8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9142E-0DAD-DC41-A77A-558F54D7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A2AE1-EDCB-6D4F-8DD9-1F674759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0D4B-8AFE-1043-84CF-0CA28FFE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2FBB3-A3DC-1040-A1DC-74923CB28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E1D63-A422-E246-9749-12EF559F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66417-D979-6C4D-A23A-C4FAA1C9D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44892-5D81-A441-BDA0-DEBEDBF26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5D37F-696F-6640-A621-B30CD24C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A1EF6-E4FF-F343-83BA-7ACD9D49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19CEF-E6AC-A641-8935-6D61171A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4A1D-BC4E-BB4B-A3B0-F59989B7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1BCF4-B1F1-3B44-B204-7AE3A95D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85FF3-A22B-0A42-A532-3CB7EE66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3B044-A9B4-4346-86B9-7819DD24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8B9A3-7B64-8F4A-9A8C-FD11B858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D8DF0-DC6F-5042-BFC6-A39EF5D1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E4E7D-72D0-3B4F-AA06-15011B02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BB9C-B666-E24B-BB4D-B34E484F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D834-6F17-F942-8830-C1887F76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21E42-8FF3-6F42-B29B-4EB7D74E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3A644-4C7D-9043-85DF-1612F3B7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DEED1-D46C-914C-8B7E-68F9A6EC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250E7-C92C-F649-96D2-53D98D98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C6A7-68E5-5E4D-9CDC-CFC4D1B7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C4F65-749B-FB4A-A458-E29F074E0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F81E3-04F5-F342-B136-3CC9DBE27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3E7AA-8DAF-D748-9778-00AC9656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ED709-E476-C144-BC89-5C649670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AAFA3-CE93-9D4D-B312-4F84A796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57716-1DE7-774C-AD6D-6B850BFC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F4D43-26E4-6B40-BF5C-F33BC14D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BB78-AD9E-F74E-8D5B-919E10DB8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E3C0-F76A-FC4C-A3EA-DA71476CA61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AA776-2862-6145-BD05-543BFFB54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621F-9D90-2347-B77D-0F60F1707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AEE2-BDEC-8A47-9192-27C6B7271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E23DE-CC7D-0AD3-9AA1-6D4CC592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DEC0E5-9993-924D-AAFC-FFFF108DF1F3}"/>
              </a:ext>
            </a:extLst>
          </p:cNvPr>
          <p:cNvSpPr txBox="1"/>
          <p:nvPr/>
        </p:nvSpPr>
        <p:spPr>
          <a:xfrm>
            <a:off x="1358306" y="2106331"/>
            <a:ext cx="9475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Financial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49019-578A-D041-A07E-A04906A0C185}"/>
              </a:ext>
            </a:extLst>
          </p:cNvPr>
          <p:cNvSpPr txBox="1"/>
          <p:nvPr/>
        </p:nvSpPr>
        <p:spPr>
          <a:xfrm>
            <a:off x="1298237" y="4480270"/>
            <a:ext cx="959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Design Society</a:t>
            </a:r>
          </a:p>
        </p:txBody>
      </p:sp>
    </p:spTree>
    <p:extLst>
      <p:ext uri="{BB962C8B-B14F-4D97-AF65-F5344CB8AC3E}">
        <p14:creationId xmlns:p14="http://schemas.microsoft.com/office/powerpoint/2010/main" val="31853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8DEAFF-0A99-1EBF-5ED6-53E79AAA5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25512"/>
              </p:ext>
            </p:extLst>
          </p:nvPr>
        </p:nvGraphicFramePr>
        <p:xfrm>
          <a:off x="1642701" y="2687320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599240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52344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17396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7027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of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Current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2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Main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£562.32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£673.55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Reserve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0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Charity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£23.42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£432.80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 </a:t>
                      </a:r>
                      <a:r>
                        <a:rPr lang="en-GB" dirty="0" err="1"/>
                        <a:t>Hafan</a:t>
                      </a:r>
                      <a:r>
                        <a:rPr lang="en-GB" dirty="0"/>
                        <a:t> Donation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1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£735.74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£1256.35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97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26D6EE-9013-C3EA-0132-22C41E573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92443"/>
              </p:ext>
            </p:extLst>
          </p:nvPr>
        </p:nvGraphicFramePr>
        <p:xfrm>
          <a:off x="1886525" y="2195253"/>
          <a:ext cx="8128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535131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3396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Membership Income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(£3 each)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£ 168.00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17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ysClr val="windowText" lastClr="000000"/>
                          </a:solidFill>
                        </a:rPr>
                        <a:t>Coffi</a:t>
                      </a:r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 Co Sponsorship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£ 100.00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20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Master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Class Payments (£2 each)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£ 600.00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5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School Donation (for Ball)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£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200.00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1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Exeter Trip Ticket Sales (£25 each)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£ 600.00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3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Ball Tickets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£ 3,243.00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78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Income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£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324.60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22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£ 5,035.60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0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5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from the SU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8DEAFF-0A99-1EBF-5ED6-53E79AAA5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82383"/>
              </p:ext>
            </p:extLst>
          </p:nvPr>
        </p:nvGraphicFramePr>
        <p:xfrm>
          <a:off x="1642701" y="2687320"/>
          <a:ext cx="8128000" cy="293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599240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52344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17396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7027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Spent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2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Exeter trip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£5 ticket price reduction due to Grant!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Equipment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Able to get deal on bulk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0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Venue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Event cancelled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1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Leftover money recalled by 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97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12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Exeter Trip-Event Breakdown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8E7A09-6C50-BEB7-3AE1-D947E2161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10582"/>
              </p:ext>
            </p:extLst>
          </p:nvPr>
        </p:nvGraphicFramePr>
        <p:xfrm>
          <a:off x="1407311" y="201836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963214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015492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63644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1499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7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26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12931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8592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78408C-E8ED-83CB-EF42-898E86471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73100"/>
              </p:ext>
            </p:extLst>
          </p:nvPr>
        </p:nvGraphicFramePr>
        <p:xfrm>
          <a:off x="275626" y="3544813"/>
          <a:ext cx="5509538" cy="2347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4769">
                  <a:extLst>
                    <a:ext uri="{9D8B030D-6E8A-4147-A177-3AD203B41FA5}">
                      <a16:colId xmlns:a16="http://schemas.microsoft.com/office/drawing/2014/main" val="2395482549"/>
                    </a:ext>
                  </a:extLst>
                </a:gridCol>
                <a:gridCol w="2754769">
                  <a:extLst>
                    <a:ext uri="{9D8B030D-6E8A-4147-A177-3AD203B41FA5}">
                      <a16:colId xmlns:a16="http://schemas.microsoft.com/office/drawing/2014/main" val="3888397154"/>
                    </a:ext>
                  </a:extLst>
                </a:gridCol>
              </a:tblGrid>
              <a:tr h="469439">
                <a:tc>
                  <a:txBody>
                    <a:bodyPr/>
                    <a:lstStyle/>
                    <a:p>
                      <a:r>
                        <a:rPr lang="en-GB" dirty="0"/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92433"/>
                  </a:ext>
                </a:extLst>
              </a:tr>
              <a:tr h="46943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Accommodation (£20pp)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£ 340.00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57927"/>
                  </a:ext>
                </a:extLst>
              </a:tr>
              <a:tr h="46943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£ 120.00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684833"/>
                  </a:ext>
                </a:extLst>
              </a:tr>
              <a:tr h="46943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Event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 Entry (£15pp)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£ 255.00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01659"/>
                  </a:ext>
                </a:extLst>
              </a:tr>
              <a:tr h="469439"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£ 715.00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005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24FCFD-9A75-0EF6-AF9F-B0675CEA3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49005"/>
              </p:ext>
            </p:extLst>
          </p:nvPr>
        </p:nvGraphicFramePr>
        <p:xfrm>
          <a:off x="5934043" y="3544812"/>
          <a:ext cx="5256040" cy="2347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020">
                  <a:extLst>
                    <a:ext uri="{9D8B030D-6E8A-4147-A177-3AD203B41FA5}">
                      <a16:colId xmlns:a16="http://schemas.microsoft.com/office/drawing/2014/main" val="2247267599"/>
                    </a:ext>
                  </a:extLst>
                </a:gridCol>
                <a:gridCol w="2628020">
                  <a:extLst>
                    <a:ext uri="{9D8B030D-6E8A-4147-A177-3AD203B41FA5}">
                      <a16:colId xmlns:a16="http://schemas.microsoft.com/office/drawing/2014/main" val="1410557727"/>
                    </a:ext>
                  </a:extLst>
                </a:gridCol>
              </a:tblGrid>
              <a:tr h="58679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978459"/>
                  </a:ext>
                </a:extLst>
              </a:tr>
              <a:tr h="58679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£ 780.00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01955"/>
                  </a:ext>
                </a:extLst>
              </a:tr>
              <a:tr h="58679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£ 715.00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47212"/>
                  </a:ext>
                </a:extLst>
              </a:tr>
              <a:tr h="586799"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£ 65.00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21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4996DF-FAB9-ED49-AF66-4A5FD7E23A44}"/>
              </a:ext>
            </a:extLst>
          </p:cNvPr>
          <p:cNvSpPr txBox="1"/>
          <p:nvPr/>
        </p:nvSpPr>
        <p:spPr>
          <a:xfrm>
            <a:off x="419004" y="749263"/>
            <a:ext cx="9595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rgbClr val="047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4496D8-701F-724E-AFCB-0BAEF367B55A}"/>
              </a:ext>
            </a:extLst>
          </p:cNvPr>
          <p:cNvSpPr txBox="1"/>
          <p:nvPr/>
        </p:nvSpPr>
        <p:spPr>
          <a:xfrm>
            <a:off x="491430" y="2358875"/>
            <a:ext cx="9865733" cy="1227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spc="-60" dirty="0">
                <a:latin typeface="Arial" panose="020B0604020202020204" pitchFamily="34" charset="0"/>
                <a:cs typeface="Arial" panose="020B0604020202020204" pitchFamily="34" charset="0"/>
              </a:rPr>
              <a:t>Contact Societies@cardiff.ac.uk or AthleticUnion@cardiff.ac.uk if you have any questions about your financial report.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DA5E14-CF7D-4F4B-994B-46F00211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10" y="-2305969"/>
            <a:ext cx="4417798" cy="428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2B794-E9A6-ECBA-A9E8-9B843200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2351"/>
            <a:ext cx="12191999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246</Words>
  <Application>Microsoft Office PowerPoint</Application>
  <PresentationFormat>Widescreen</PresentationFormat>
  <Paragraphs>102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Wingdings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Cummings</dc:creator>
  <cp:lastModifiedBy>Lily Cornish</cp:lastModifiedBy>
  <cp:revision>203</cp:revision>
  <dcterms:created xsi:type="dcterms:W3CDTF">2021-06-23T14:26:19Z</dcterms:created>
  <dcterms:modified xsi:type="dcterms:W3CDTF">2024-08-12T15:02:06Z</dcterms:modified>
</cp:coreProperties>
</file>