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64" r:id="rId4"/>
    <p:sldId id="265" r:id="rId5"/>
    <p:sldId id="266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D7E"/>
    <a:srgbClr val="747678"/>
    <a:srgbClr val="FECB00"/>
    <a:srgbClr val="FF3399"/>
    <a:srgbClr val="CC0000"/>
    <a:srgbClr val="FF9933"/>
    <a:srgbClr val="0099CC"/>
    <a:srgbClr val="003366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7113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C84733-0F84-4DF3-971E-E002EC932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208912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" y="2899"/>
            <a:ext cx="2339543" cy="1800000"/>
          </a:xfrm>
          <a:prstGeom prst="rect">
            <a:avLst/>
          </a:prstGeom>
        </p:spPr>
      </p:pic>
      <p:pic>
        <p:nvPicPr>
          <p:cNvPr id="6" name="Picture 2" descr="http://www.cardiffstudents.com/pageassets/activities/au/au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98" y="44624"/>
            <a:ext cx="185294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208912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" y="2899"/>
            <a:ext cx="2339543" cy="1800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850" y="4149948"/>
            <a:ext cx="8208963" cy="1511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 descr="http://www.cardiffstudents.com/pageassets/activities/au/au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57" y="44624"/>
            <a:ext cx="185294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8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3740224" cy="4236475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988840"/>
            <a:ext cx="4038600" cy="42364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744416" cy="99898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60032" y="908720"/>
            <a:ext cx="4032448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1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96944" cy="99898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164467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3740224" cy="4308483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916832"/>
            <a:ext cx="4038600" cy="4308483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99898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2060849"/>
            <a:ext cx="5544616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0872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solidFill>
                  <a:srgbClr val="000000"/>
                </a:solidFill>
                <a:latin typeface="Franklin Gothic Demi"/>
                <a:cs typeface="Franklin Gothic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2230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31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224814"/>
            <a:ext cx="9144000" cy="660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9792" y="404664"/>
            <a:ext cx="3744416" cy="4138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0" r:id="rId4"/>
    <p:sldLayoutId id="2147483652" r:id="rId5"/>
    <p:sldLayoutId id="2147483657" r:id="rId6"/>
    <p:sldLayoutId id="2147483654" r:id="rId7"/>
    <p:sldLayoutId id="2147483658" r:id="rId8"/>
    <p:sldLayoutId id="2147483655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thleticUnion@cardiff.ac.uk" TargetMode="External"/><Relationship Id="rId2" Type="http://schemas.openxmlformats.org/officeDocument/2006/relationships/hyperlink" Target="mailto:Societies@cardiff.ac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Annual Report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Web Design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0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48 Hour App Challenge – Give it a Go Event</a:t>
            </a:r>
          </a:p>
          <a:p>
            <a:r>
              <a:rPr lang="en-GB" dirty="0" smtClean="0"/>
              <a:t>Weekly Master Classes </a:t>
            </a:r>
          </a:p>
          <a:p>
            <a:r>
              <a:rPr lang="en-GB" dirty="0" smtClean="0"/>
              <a:t>Joint LAN event with Gaming Society</a:t>
            </a:r>
          </a:p>
          <a:p>
            <a:r>
              <a:rPr lang="en-GB" dirty="0" smtClean="0"/>
              <a:t>Exeter Convention Trip</a:t>
            </a:r>
          </a:p>
          <a:p>
            <a:r>
              <a:rPr lang="en-GB" smtClean="0"/>
              <a:t>Ball </a:t>
            </a:r>
            <a:r>
              <a:rPr lang="en-GB" dirty="0" smtClean="0"/>
              <a:t>co-hosted with </a:t>
            </a:r>
            <a:r>
              <a:rPr lang="en-GB" dirty="0" err="1" smtClean="0"/>
              <a:t>ComSci</a:t>
            </a:r>
            <a:r>
              <a:rPr lang="en-GB" dirty="0" smtClean="0"/>
              <a:t>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60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Stories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Membership increased  by 133% (from 24 -&gt; 56)</a:t>
            </a:r>
          </a:p>
          <a:p>
            <a:r>
              <a:rPr lang="en-GB" dirty="0" smtClean="0"/>
              <a:t>Secured sponsorship for Master Classes from </a:t>
            </a:r>
            <a:r>
              <a:rPr lang="en-GB" dirty="0" err="1" smtClean="0"/>
              <a:t>Coffi</a:t>
            </a:r>
            <a:r>
              <a:rPr lang="en-GB" dirty="0" smtClean="0"/>
              <a:t> Co</a:t>
            </a:r>
          </a:p>
          <a:p>
            <a:r>
              <a:rPr lang="en-GB" dirty="0" smtClean="0"/>
              <a:t>Achieved Silver Tier for the first time</a:t>
            </a:r>
          </a:p>
          <a:p>
            <a:r>
              <a:rPr lang="en-GB" dirty="0" smtClean="0"/>
              <a:t>Collaboration with multiple Societies</a:t>
            </a:r>
          </a:p>
        </p:txBody>
      </p:sp>
    </p:spTree>
    <p:extLst>
      <p:ext uri="{BB962C8B-B14F-4D97-AF65-F5344CB8AC3E}">
        <p14:creationId xmlns:p14="http://schemas.microsoft.com/office/powerpoint/2010/main" val="43004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Faced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Guest Speaker event cancelled by SU – did not inform SU of event within deadline.</a:t>
            </a:r>
          </a:p>
          <a:p>
            <a:r>
              <a:rPr lang="en-GB" dirty="0" smtClean="0"/>
              <a:t>Master Class Venue fell through in Spring Semester – secured free venue in SU instead.</a:t>
            </a:r>
          </a:p>
          <a:p>
            <a:r>
              <a:rPr lang="en-GB" dirty="0" smtClean="0"/>
              <a:t>Handover from previous </a:t>
            </a:r>
            <a:r>
              <a:rPr lang="en-GB" dirty="0" smtClean="0"/>
              <a:t>committee was lacking – we struggled to plan effectively over the summer because </a:t>
            </a:r>
            <a:r>
              <a:rPr lang="en-GB" smtClean="0"/>
              <a:t>of this.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535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Committee are currently being elected and will officially take over on </a:t>
            </a:r>
            <a:r>
              <a:rPr lang="en-GB" dirty="0" smtClean="0">
                <a:latin typeface="Franklin Gothic Demi" panose="020B0703020102020204" pitchFamily="34" charset="0"/>
              </a:rPr>
              <a:t>1</a:t>
            </a:r>
            <a:r>
              <a:rPr lang="en-GB" baseline="30000" dirty="0" smtClean="0">
                <a:latin typeface="Franklin Gothic Demi" panose="020B0703020102020204" pitchFamily="34" charset="0"/>
              </a:rPr>
              <a:t>st</a:t>
            </a:r>
            <a:r>
              <a:rPr lang="en-GB" dirty="0" smtClean="0">
                <a:latin typeface="Franklin Gothic Demi" panose="020B0703020102020204" pitchFamily="34" charset="0"/>
              </a:rPr>
              <a:t> August</a:t>
            </a:r>
          </a:p>
          <a:p>
            <a:r>
              <a:rPr lang="en-GB" dirty="0" smtClean="0"/>
              <a:t>Due to lack of substantial handover last year, incoming committee will work closely with their predecessors before official takeover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9203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Contact </a:t>
            </a:r>
            <a:r>
              <a:rPr lang="en-GB" dirty="0" smtClean="0">
                <a:hlinkClick r:id="rId2"/>
              </a:rPr>
              <a:t>Societies@cardiff.ac.uk</a:t>
            </a:r>
            <a:r>
              <a:rPr lang="en-GB" dirty="0" smtClean="0"/>
              <a:t> or </a:t>
            </a:r>
            <a:r>
              <a:rPr lang="en-GB" dirty="0" smtClean="0">
                <a:hlinkClick r:id="rId3"/>
              </a:rPr>
              <a:t>AthleticUnion@cardiff.ac.uk</a:t>
            </a:r>
            <a:r>
              <a:rPr lang="en-GB" dirty="0" smtClean="0"/>
              <a:t> if you have any questions about your annual report.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2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U Powerpoint Template - Societies">
  <a:themeElements>
    <a:clrScheme name="Custom 3">
      <a:dk1>
        <a:sysClr val="windowText" lastClr="000000"/>
      </a:dk1>
      <a:lt1>
        <a:sysClr val="window" lastClr="FFFFFF"/>
      </a:lt1>
      <a:dk2>
        <a:srgbClr val="7AB800"/>
      </a:dk2>
      <a:lt2>
        <a:srgbClr val="DA3D7E"/>
      </a:lt2>
      <a:accent1>
        <a:srgbClr val="DD4814"/>
      </a:accent1>
      <a:accent2>
        <a:srgbClr val="6E2C6B"/>
      </a:accent2>
      <a:accent3>
        <a:srgbClr val="00A1DE"/>
      </a:accent3>
      <a:accent4>
        <a:srgbClr val="C4262E"/>
      </a:accent4>
      <a:accent5>
        <a:srgbClr val="FECB00"/>
      </a:accent5>
      <a:accent6>
        <a:srgbClr val="747678"/>
      </a:accent6>
      <a:hlink>
        <a:srgbClr val="5F5F5F"/>
      </a:hlink>
      <a:folHlink>
        <a:srgbClr val="9191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CUSU Powerpoint Template - Activities</Template>
  <TotalTime>283</TotalTime>
  <Words>171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Franklin Gothic Demi</vt:lpstr>
      <vt:lpstr>Franklin Gothic Demi</vt:lpstr>
      <vt:lpstr>CUSU Powerpoint Template - Societies</vt:lpstr>
      <vt:lpstr>Example Annual Report</vt:lpstr>
      <vt:lpstr>Events</vt:lpstr>
      <vt:lpstr>Success Stories</vt:lpstr>
      <vt:lpstr>Problems Faced </vt:lpstr>
      <vt:lpstr>Handover</vt:lpstr>
      <vt:lpstr>Any Questions?</vt:lpstr>
    </vt:vector>
  </TitlesOfParts>
  <Company>Cardiff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Finance Report</dc:title>
  <dc:creator>insrv</dc:creator>
  <cp:lastModifiedBy>insrv</cp:lastModifiedBy>
  <cp:revision>10</cp:revision>
  <cp:lastPrinted>2014-03-03T18:34:55Z</cp:lastPrinted>
  <dcterms:created xsi:type="dcterms:W3CDTF">2017-01-17T12:19:01Z</dcterms:created>
  <dcterms:modified xsi:type="dcterms:W3CDTF">2017-02-13T10:31:57Z</dcterms:modified>
</cp:coreProperties>
</file>