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300" r:id="rId2"/>
    <p:sldId id="308" r:id="rId3"/>
    <p:sldId id="309" r:id="rId4"/>
    <p:sldId id="310" r:id="rId5"/>
    <p:sldId id="311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A8F"/>
    <a:srgbClr val="DB1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/>
    <p:restoredTop sz="94694"/>
  </p:normalViewPr>
  <p:slideViewPr>
    <p:cSldViewPr snapToGrid="0">
      <p:cViewPr varScale="1">
        <p:scale>
          <a:sx n="106" d="100"/>
          <a:sy n="106" d="100"/>
        </p:scale>
        <p:origin x="72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527EB-7B44-3B41-A328-F7DEA357020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BE983-A364-254B-9D64-774FC903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4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RAECHEL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RAECHEL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RAECHEL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RAECHEL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RAECHEL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58AA-C056-884E-A96D-F273573CB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271C5-3F96-D143-AEB6-A557DCD52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C740C-0C73-4441-87F1-B4BEC306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A80D-2C95-3448-B557-20CBC3B7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4089A-32D4-134F-B934-EA80CFD8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2AF4-F636-6F40-A85F-265B6A3D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1CE37-B46F-8A4C-87F1-24B01AA4C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A8A43-17C4-2945-9807-CE770BE8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2A2A-533A-8F4C-8C6C-25430C66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8B77-1D4D-4049-BBE5-3831526B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6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5A02-46F6-6549-82A9-DFE3F7931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605C7-3407-A04E-9181-668547958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2E193-96E2-A440-B5BF-EED71E30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58AA-0017-4842-BD34-CF9B809D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FDA3A-78B3-7E48-8DA8-1D0D8052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1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AFEA-91B1-494A-B55E-D5726B6F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D776-0987-BD46-9B3F-02CB6C412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7AA32-FC1C-6C42-9AA5-3F40EBC0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A785-072C-084D-B299-FF09EC99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04616-3C53-A144-8ED4-DA3C351A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3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4529-14A6-D741-875C-34CC6897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3458-79B9-674E-8CF2-8133F74CF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34630-2645-194F-BD3A-B4195AEE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A779-98C7-1446-A8AA-94A6B401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DB90F-CF8D-0748-9658-5A19E61C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637E-347F-544E-A8D1-5D5BD199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D11C2-8A2A-7B49-877B-E882AA413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045FE-815B-FF4F-99B6-37CAAFAC0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D1CB4-DCC3-E743-8D4A-EFFF7BA8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9142E-0DAD-DC41-A77A-558F54D7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A2AE1-EDCB-6D4F-8DD9-1F674759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0D4B-8AFE-1043-84CF-0CA28FFE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2FBB3-A3DC-1040-A1DC-74923CB28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E1D63-A422-E246-9749-12EF559F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66417-D979-6C4D-A23A-C4FAA1C9D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44892-5D81-A441-BDA0-DEBEDBF26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5D37F-696F-6640-A621-B30CD24C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A1EF6-E4FF-F343-83BA-7ACD9D49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19CEF-E6AC-A641-8935-6D61171A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4A1D-BC4E-BB4B-A3B0-F59989B7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1BCF4-B1F1-3B44-B204-7AE3A95D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85FF3-A22B-0A42-A532-3CB7EE66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3B044-A9B4-4346-86B9-7819DD24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8B9A3-7B64-8F4A-9A8C-FD11B858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D8DF0-DC6F-5042-BFC6-A39EF5D1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E4E7D-72D0-3B4F-AA06-15011B02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BB9C-B666-E24B-BB4D-B34E484F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4D834-6F17-F942-8830-C1887F76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21E42-8FF3-6F42-B29B-4EB7D74E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3A644-4C7D-9043-85DF-1612F3B7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DEED1-D46C-914C-8B7E-68F9A6EC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250E7-C92C-F649-96D2-53D98D98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C6A7-68E5-5E4D-9CDC-CFC4D1B7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C4F65-749B-FB4A-A458-E29F074E0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F81E3-04F5-F342-B136-3CC9DBE27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3E7AA-8DAF-D748-9778-00AC9656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ED709-E476-C144-BC89-5C649670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AAFA3-CE93-9D4D-B312-4F84A796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7716-1DE7-774C-AD6D-6B850BFC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F4D43-26E4-6B40-BF5C-F33BC14D7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EBB78-AD9E-F74E-8D5B-919E10DB8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AA776-2862-6145-BD05-543BFFB54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621F-9D90-2347-B77D-0F60F1707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7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E23DE-CC7D-0AD3-9AA1-6D4CC592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DEC0E5-9993-924D-AAFC-FFFF108DF1F3}"/>
              </a:ext>
            </a:extLst>
          </p:cNvPr>
          <p:cNvSpPr txBox="1"/>
          <p:nvPr/>
        </p:nvSpPr>
        <p:spPr>
          <a:xfrm>
            <a:off x="1358306" y="2106331"/>
            <a:ext cx="9475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Annual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49019-578A-D041-A07E-A04906A0C185}"/>
              </a:ext>
            </a:extLst>
          </p:cNvPr>
          <p:cNvSpPr txBox="1"/>
          <p:nvPr/>
        </p:nvSpPr>
        <p:spPr>
          <a:xfrm>
            <a:off x="1298238" y="3638298"/>
            <a:ext cx="959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Design Society</a:t>
            </a:r>
          </a:p>
        </p:txBody>
      </p:sp>
    </p:spTree>
    <p:extLst>
      <p:ext uri="{BB962C8B-B14F-4D97-AF65-F5344CB8AC3E}">
        <p14:creationId xmlns:p14="http://schemas.microsoft.com/office/powerpoint/2010/main" val="31853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996DF-FAB9-ED49-AF66-4A5FD7E23A44}"/>
              </a:ext>
            </a:extLst>
          </p:cNvPr>
          <p:cNvSpPr txBox="1"/>
          <p:nvPr/>
        </p:nvSpPr>
        <p:spPr>
          <a:xfrm>
            <a:off x="419004" y="749263"/>
            <a:ext cx="959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rgbClr val="047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4496D8-701F-724E-AFCB-0BAEF367B55A}"/>
              </a:ext>
            </a:extLst>
          </p:cNvPr>
          <p:cNvSpPr txBox="1"/>
          <p:nvPr/>
        </p:nvSpPr>
        <p:spPr>
          <a:xfrm>
            <a:off x="491430" y="2358875"/>
            <a:ext cx="9865733" cy="30746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48-hour App Challenge- Give It a Go Event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Weekly Master Classes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Joint LAN event with Gaming Society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Exeter Convention Trip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Ball co-hosted with </a:t>
            </a:r>
            <a:r>
              <a:rPr lang="en-GB" sz="2000" spc="-60" dirty="0" err="1">
                <a:latin typeface="Arial" panose="020B0604020202020204" pitchFamily="34" charset="0"/>
                <a:cs typeface="Arial" panose="020B0604020202020204" pitchFamily="34" charset="0"/>
              </a:rPr>
              <a:t>ComSci</a:t>
            </a: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 Society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A5E14-CF7D-4F4B-994B-46F0021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10" y="-2305969"/>
            <a:ext cx="4417798" cy="428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B794-E9A6-ECBA-A9E8-9B843200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2351"/>
            <a:ext cx="12191999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996DF-FAB9-ED49-AF66-4A5FD7E23A44}"/>
              </a:ext>
            </a:extLst>
          </p:cNvPr>
          <p:cNvSpPr txBox="1"/>
          <p:nvPr/>
        </p:nvSpPr>
        <p:spPr>
          <a:xfrm>
            <a:off x="419004" y="749263"/>
            <a:ext cx="959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rgbClr val="047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Stories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4496D8-701F-724E-AFCB-0BAEF367B55A}"/>
              </a:ext>
            </a:extLst>
          </p:cNvPr>
          <p:cNvSpPr txBox="1"/>
          <p:nvPr/>
        </p:nvSpPr>
        <p:spPr>
          <a:xfrm>
            <a:off x="491430" y="2358875"/>
            <a:ext cx="9865733" cy="2459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Membership increased by 133% (from 24-&gt;56)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Secured sponsorship for Master Classes from </a:t>
            </a:r>
            <a:r>
              <a:rPr lang="en-GB" sz="2000" spc="-60" dirty="0" err="1">
                <a:latin typeface="Arial" panose="020B0604020202020204" pitchFamily="34" charset="0"/>
                <a:cs typeface="Arial" panose="020B0604020202020204" pitchFamily="34" charset="0"/>
              </a:rPr>
              <a:t>Coffi</a:t>
            </a: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Achieved silver tier for the first tine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Collaboration with multiple societies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A5E14-CF7D-4F4B-994B-46F0021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10" y="-2305969"/>
            <a:ext cx="4417798" cy="428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B794-E9A6-ECBA-A9E8-9B843200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2351"/>
            <a:ext cx="12191999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996DF-FAB9-ED49-AF66-4A5FD7E23A44}"/>
              </a:ext>
            </a:extLst>
          </p:cNvPr>
          <p:cNvSpPr txBox="1"/>
          <p:nvPr/>
        </p:nvSpPr>
        <p:spPr>
          <a:xfrm>
            <a:off x="419004" y="749263"/>
            <a:ext cx="959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rgbClr val="047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Faced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4496D8-701F-724E-AFCB-0BAEF367B55A}"/>
              </a:ext>
            </a:extLst>
          </p:cNvPr>
          <p:cNvSpPr txBox="1"/>
          <p:nvPr/>
        </p:nvSpPr>
        <p:spPr>
          <a:xfrm>
            <a:off x="491430" y="2358875"/>
            <a:ext cx="9865733" cy="2459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Guest Speaker event cancelled by SU – did not inform SU of event within deadline.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Master Class Venue fell through in Spring Semester – secured free venue in SU instead.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Handover from previous committee was lacking – we struggled to plan effectively over the summer because of this.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A5E14-CF7D-4F4B-994B-46F0021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10" y="-2305969"/>
            <a:ext cx="4417798" cy="428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B794-E9A6-ECBA-A9E8-9B843200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2351"/>
            <a:ext cx="12191999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996DF-FAB9-ED49-AF66-4A5FD7E23A44}"/>
              </a:ext>
            </a:extLst>
          </p:cNvPr>
          <p:cNvSpPr txBox="1"/>
          <p:nvPr/>
        </p:nvSpPr>
        <p:spPr>
          <a:xfrm>
            <a:off x="419004" y="749263"/>
            <a:ext cx="959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rgbClr val="047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4496D8-701F-724E-AFCB-0BAEF367B55A}"/>
              </a:ext>
            </a:extLst>
          </p:cNvPr>
          <p:cNvSpPr txBox="1"/>
          <p:nvPr/>
        </p:nvSpPr>
        <p:spPr>
          <a:xfrm>
            <a:off x="491430" y="2358875"/>
            <a:ext cx="9865733" cy="18435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New Committee are currently being elected and will officially take over on 1st August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Due to lack of substantial handover last year, incoming committee will work closely with their predecessors before official takeover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A5E14-CF7D-4F4B-994B-46F0021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10" y="-2305969"/>
            <a:ext cx="4417798" cy="428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B794-E9A6-ECBA-A9E8-9B843200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2351"/>
            <a:ext cx="12191999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996DF-FAB9-ED49-AF66-4A5FD7E23A44}"/>
              </a:ext>
            </a:extLst>
          </p:cNvPr>
          <p:cNvSpPr txBox="1"/>
          <p:nvPr/>
        </p:nvSpPr>
        <p:spPr>
          <a:xfrm>
            <a:off x="419004" y="749263"/>
            <a:ext cx="959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rgbClr val="047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4496D8-701F-724E-AFCB-0BAEF367B55A}"/>
              </a:ext>
            </a:extLst>
          </p:cNvPr>
          <p:cNvSpPr txBox="1"/>
          <p:nvPr/>
        </p:nvSpPr>
        <p:spPr>
          <a:xfrm>
            <a:off x="491430" y="2358875"/>
            <a:ext cx="9865733" cy="12279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Contact Societies@cardiff.ac.uk or AthleticUnion@cardiff.ac.uk if you have any questions about your annual report.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A5E14-CF7D-4F4B-994B-46F0021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10" y="-2305969"/>
            <a:ext cx="4417798" cy="428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B794-E9A6-ECBA-A9E8-9B843200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2351"/>
            <a:ext cx="12191999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5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192</Words>
  <Application>Microsoft Office PowerPoint</Application>
  <PresentationFormat>Widescreen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Wingdings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Cummings</dc:creator>
  <cp:lastModifiedBy>Lily Cornish</cp:lastModifiedBy>
  <cp:revision>202</cp:revision>
  <dcterms:created xsi:type="dcterms:W3CDTF">2021-06-23T14:26:19Z</dcterms:created>
  <dcterms:modified xsi:type="dcterms:W3CDTF">2024-08-12T14:50:34Z</dcterms:modified>
</cp:coreProperties>
</file>